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411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6ad7516247_1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6ad7516247_1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200"/>
          <p:cNvSpPr txBox="1"/>
          <p:nvPr/>
        </p:nvSpPr>
        <p:spPr>
          <a:xfrm>
            <a:off x="269100" y="310775"/>
            <a:ext cx="87111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Lossy Compression Widget, v1 - Level 1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3" name="Google Shape;1783;p20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10 -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84" name="Google Shape;1784;p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175" y="1060775"/>
            <a:ext cx="2700395" cy="377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5" name="Google Shape;1785;p200"/>
          <p:cNvSpPr txBox="1"/>
          <p:nvPr/>
        </p:nvSpPr>
        <p:spPr>
          <a:xfrm>
            <a:off x="3475125" y="1268575"/>
            <a:ext cx="4897500" cy="30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AutoNum type="arabicPeriod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do you notice about the quality of the image when you compress it?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AutoNum type="arabicPeriod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do you notice about the compressed file size?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2023-10-08T16:21:50Z</dcterms:modified>
</cp:coreProperties>
</file>