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f6279560f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f6279560f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01"/>
          <p:cNvSpPr txBox="1"/>
          <p:nvPr/>
        </p:nvSpPr>
        <p:spPr>
          <a:xfrm>
            <a:off x="315225" y="310775"/>
            <a:ext cx="86034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Lossy Compression Widget, v2 - Level 2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1" name="Google Shape;1791;p2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2" name="Google Shape;1792;p201"/>
          <p:cNvPicPr preferRelativeResize="0"/>
          <p:nvPr/>
        </p:nvPicPr>
        <p:blipFill rotWithShape="1">
          <a:blip r:embed="rId4">
            <a:alphaModFix/>
          </a:blip>
          <a:srcRect l="238" r="248"/>
          <a:stretch/>
        </p:blipFill>
        <p:spPr>
          <a:xfrm>
            <a:off x="3221800" y="1154250"/>
            <a:ext cx="2700396" cy="3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2023-10-08T16:21:51Z</dcterms:modified>
</cp:coreProperties>
</file>