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6ad7516247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6ad7516247_1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202"/>
          <p:cNvSpPr txBox="1"/>
          <p:nvPr/>
        </p:nvSpPr>
        <p:spPr>
          <a:xfrm>
            <a:off x="315225" y="310775"/>
            <a:ext cx="86034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Share Out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8" name="Google Shape;1798;p2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9" name="Google Shape;1799;p202"/>
          <p:cNvPicPr preferRelativeResize="0"/>
          <p:nvPr/>
        </p:nvPicPr>
        <p:blipFill rotWithShape="1">
          <a:blip r:embed="rId4">
            <a:alphaModFix/>
          </a:blip>
          <a:srcRect l="238" r="248"/>
          <a:stretch/>
        </p:blipFill>
        <p:spPr>
          <a:xfrm>
            <a:off x="592400" y="1123500"/>
            <a:ext cx="2700396" cy="37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202"/>
          <p:cNvSpPr txBox="1"/>
          <p:nvPr/>
        </p:nvSpPr>
        <p:spPr>
          <a:xfrm>
            <a:off x="3628900" y="1445400"/>
            <a:ext cx="47745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Share out the compressions you have made with students nearby. Try to guess the images!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2023-10-08T16:21:52Z</dcterms:modified>
</cp:coreProperties>
</file>