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5f6279560f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5f6279560f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03"/>
          <p:cNvSpPr txBox="1"/>
          <p:nvPr/>
        </p:nvSpPr>
        <p:spPr>
          <a:xfrm>
            <a:off x="711775" y="999975"/>
            <a:ext cx="82188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trying to use this image for a particular purpose and we need to decide how much lossy compression we want to use.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6" name="Google Shape;1806;p203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How Much??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7" name="Google Shape;1807;p20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08" name="Google Shape;1808;p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388" y="2170750"/>
            <a:ext cx="4157225" cy="277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2023-10-08T16:21:53Z</dcterms:modified>
</cp:coreProperties>
</file>