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1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dd053d834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5dd053d834_6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204"/>
          <p:cNvSpPr txBox="1"/>
          <p:nvPr/>
        </p:nvSpPr>
        <p:spPr>
          <a:xfrm>
            <a:off x="438975" y="386050"/>
            <a:ext cx="84078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1: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are sending this as a text message to a friend but you’ve almost run out of data on your phone plan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4" name="Google Shape;1814;p20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15" name="Google Shape;1815;p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489" y="1247500"/>
            <a:ext cx="2407356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6" name="Google Shape;1816;p204"/>
          <p:cNvSpPr txBox="1"/>
          <p:nvPr/>
        </p:nvSpPr>
        <p:spPr>
          <a:xfrm>
            <a:off x="249375" y="4590200"/>
            <a:ext cx="8603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Vote!</a:t>
            </a:r>
            <a:endParaRPr sz="3000"/>
          </a:p>
        </p:txBody>
      </p:sp>
      <p:sp>
        <p:nvSpPr>
          <p:cNvPr id="1817" name="Google Shape;1817;p204"/>
          <p:cNvSpPr txBox="1"/>
          <p:nvPr/>
        </p:nvSpPr>
        <p:spPr>
          <a:xfrm>
            <a:off x="324025" y="15635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compression (original image)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8" name="Google Shape;1818;p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147" y="1247500"/>
            <a:ext cx="2411119" cy="16052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9" name="Google Shape;1819;p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599" y="2989769"/>
            <a:ext cx="2411119" cy="16008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20" name="Google Shape;1820;p2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1154" y="2990186"/>
            <a:ext cx="2411119" cy="16000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1" name="Google Shape;1821;p204"/>
          <p:cNvSpPr txBox="1"/>
          <p:nvPr/>
        </p:nvSpPr>
        <p:spPr>
          <a:xfrm>
            <a:off x="7283575" y="161115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Small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2" name="Google Shape;1822;p204"/>
          <p:cNvSpPr txBox="1"/>
          <p:nvPr/>
        </p:nvSpPr>
        <p:spPr>
          <a:xfrm>
            <a:off x="323950" y="3549600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Medium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3" name="Google Shape;1823;p204"/>
          <p:cNvSpPr txBox="1"/>
          <p:nvPr/>
        </p:nvSpPr>
        <p:spPr>
          <a:xfrm>
            <a:off x="7328575" y="3549588"/>
            <a:ext cx="1526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4 -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Large amount of compression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2023-10-08T16:21:54Z</dcterms:modified>
</cp:coreProperties>
</file>