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6ad751624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6ad751624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05"/>
          <p:cNvSpPr txBox="1"/>
          <p:nvPr/>
        </p:nvSpPr>
        <p:spPr>
          <a:xfrm>
            <a:off x="458050" y="462250"/>
            <a:ext cx="83886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2: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a crime-scene photographer and this image is part of a crime-scene photo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9" name="Google Shape;1829;p20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0" name="Google Shape;1830;p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89" y="1247500"/>
            <a:ext cx="2407356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1" name="Google Shape;1831;p205"/>
          <p:cNvSpPr txBox="1"/>
          <p:nvPr/>
        </p:nvSpPr>
        <p:spPr>
          <a:xfrm>
            <a:off x="249375" y="4590200"/>
            <a:ext cx="8603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Vote!</a:t>
            </a:r>
            <a:endParaRPr sz="3000"/>
          </a:p>
        </p:txBody>
      </p:sp>
      <p:sp>
        <p:nvSpPr>
          <p:cNvPr id="1832" name="Google Shape;1832;p205"/>
          <p:cNvSpPr txBox="1"/>
          <p:nvPr/>
        </p:nvSpPr>
        <p:spPr>
          <a:xfrm>
            <a:off x="324025" y="15635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compression (original image)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3" name="Google Shape;1833;p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47" y="1247500"/>
            <a:ext cx="2411119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4" name="Google Shape;1834;p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599" y="2989769"/>
            <a:ext cx="2411119" cy="16008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5" name="Google Shape;1835;p2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154" y="2990186"/>
            <a:ext cx="2411119" cy="16000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6" name="Google Shape;1836;p205"/>
          <p:cNvSpPr txBox="1"/>
          <p:nvPr/>
        </p:nvSpPr>
        <p:spPr>
          <a:xfrm>
            <a:off x="7283575" y="16111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7" name="Google Shape;1837;p205"/>
          <p:cNvSpPr txBox="1"/>
          <p:nvPr/>
        </p:nvSpPr>
        <p:spPr>
          <a:xfrm>
            <a:off x="323950" y="354960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8" name="Google Shape;1838;p205"/>
          <p:cNvSpPr txBox="1"/>
          <p:nvPr/>
        </p:nvSpPr>
        <p:spPr>
          <a:xfrm>
            <a:off x="7328575" y="3549588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Large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2023-10-08T16:21:55Z</dcterms:modified>
</cp:coreProperties>
</file>