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417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6ad7516247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6ad7516247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206"/>
          <p:cNvSpPr txBox="1"/>
          <p:nvPr/>
        </p:nvSpPr>
        <p:spPr>
          <a:xfrm>
            <a:off x="458900" y="462250"/>
            <a:ext cx="8463900" cy="11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Scenario 3: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image is part of a satellite imaging assignment for the military, being used for intelligence gathering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4" name="Google Shape;1844;p20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10 -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45" name="Google Shape;1845;p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0489" y="1323700"/>
            <a:ext cx="2407356" cy="160521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46" name="Google Shape;1846;p206"/>
          <p:cNvSpPr txBox="1"/>
          <p:nvPr/>
        </p:nvSpPr>
        <p:spPr>
          <a:xfrm>
            <a:off x="249375" y="4666400"/>
            <a:ext cx="8603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Vote!</a:t>
            </a:r>
            <a:endParaRPr sz="3000"/>
          </a:p>
        </p:txBody>
      </p:sp>
      <p:sp>
        <p:nvSpPr>
          <p:cNvPr id="1847" name="Google Shape;1847;p206"/>
          <p:cNvSpPr txBox="1"/>
          <p:nvPr/>
        </p:nvSpPr>
        <p:spPr>
          <a:xfrm>
            <a:off x="324025" y="1639750"/>
            <a:ext cx="1526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1 -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 compression (original image)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48" name="Google Shape;1848;p2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1147" y="1323700"/>
            <a:ext cx="2411119" cy="160521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49" name="Google Shape;1849;p2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8599" y="3065969"/>
            <a:ext cx="2411119" cy="160083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50" name="Google Shape;1850;p2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1154" y="3066386"/>
            <a:ext cx="2411119" cy="160000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51" name="Google Shape;1851;p206"/>
          <p:cNvSpPr txBox="1"/>
          <p:nvPr/>
        </p:nvSpPr>
        <p:spPr>
          <a:xfrm>
            <a:off x="7283575" y="1687350"/>
            <a:ext cx="1526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2 -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Small amount of compression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2" name="Google Shape;1852;p206"/>
          <p:cNvSpPr txBox="1"/>
          <p:nvPr/>
        </p:nvSpPr>
        <p:spPr>
          <a:xfrm>
            <a:off x="323950" y="3625800"/>
            <a:ext cx="1526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3 -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Medium amount of compression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3" name="Google Shape;1853;p206"/>
          <p:cNvSpPr txBox="1"/>
          <p:nvPr/>
        </p:nvSpPr>
        <p:spPr>
          <a:xfrm>
            <a:off x="7328575" y="3625788"/>
            <a:ext cx="1526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4 -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Large amount of compression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55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2023-10-08T16:21:56Z</dcterms:modified>
</cp:coreProperties>
</file>