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1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6ad7516247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6ad7516247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207"/>
          <p:cNvSpPr txBox="1"/>
          <p:nvPr/>
        </p:nvSpPr>
        <p:spPr>
          <a:xfrm>
            <a:off x="429425" y="431200"/>
            <a:ext cx="84933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 4: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are a Social Media manager posting this to an Instagram story for an event happening right now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9" name="Google Shape;1859;p20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60" name="Google Shape;1860;p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489" y="1247500"/>
            <a:ext cx="2407356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1" name="Google Shape;1861;p207"/>
          <p:cNvSpPr txBox="1"/>
          <p:nvPr/>
        </p:nvSpPr>
        <p:spPr>
          <a:xfrm>
            <a:off x="249375" y="4590200"/>
            <a:ext cx="8603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Vote!</a:t>
            </a:r>
            <a:endParaRPr sz="3000"/>
          </a:p>
        </p:txBody>
      </p:sp>
      <p:sp>
        <p:nvSpPr>
          <p:cNvPr id="1862" name="Google Shape;1862;p207"/>
          <p:cNvSpPr txBox="1"/>
          <p:nvPr/>
        </p:nvSpPr>
        <p:spPr>
          <a:xfrm>
            <a:off x="324025" y="15635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compression (original image)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3" name="Google Shape;1863;p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147" y="1247500"/>
            <a:ext cx="2411119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64" name="Google Shape;1864;p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8599" y="2989769"/>
            <a:ext cx="2411119" cy="16008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65" name="Google Shape;1865;p2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1154" y="2990186"/>
            <a:ext cx="2411119" cy="16000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6" name="Google Shape;1866;p207"/>
          <p:cNvSpPr txBox="1"/>
          <p:nvPr/>
        </p:nvSpPr>
        <p:spPr>
          <a:xfrm>
            <a:off x="7283575" y="16111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Small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7" name="Google Shape;1867;p207"/>
          <p:cNvSpPr txBox="1"/>
          <p:nvPr/>
        </p:nvSpPr>
        <p:spPr>
          <a:xfrm>
            <a:off x="323950" y="354960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Medium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8" name="Google Shape;1868;p207"/>
          <p:cNvSpPr txBox="1"/>
          <p:nvPr/>
        </p:nvSpPr>
        <p:spPr>
          <a:xfrm>
            <a:off x="7328575" y="3549588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Large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2023-10-08T16:21:57Z</dcterms:modified>
</cp:coreProperties>
</file>