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ad751624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ad751624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08"/>
          <p:cNvSpPr txBox="1"/>
          <p:nvPr/>
        </p:nvSpPr>
        <p:spPr>
          <a:xfrm>
            <a:off x="458900" y="462250"/>
            <a:ext cx="84639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5: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image will be part of a collage where 100 copies will be stitched together to make a larger image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4" name="Google Shape;1874;p20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5" name="Google Shape;1875;p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2475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6" name="Google Shape;1876;p208"/>
          <p:cNvSpPr txBox="1"/>
          <p:nvPr/>
        </p:nvSpPr>
        <p:spPr>
          <a:xfrm>
            <a:off x="249375" y="45902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77" name="Google Shape;1877;p208"/>
          <p:cNvSpPr txBox="1"/>
          <p:nvPr/>
        </p:nvSpPr>
        <p:spPr>
          <a:xfrm>
            <a:off x="324025" y="15635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8" name="Google Shape;1878;p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2475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9" name="Google Shape;1879;p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29897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0" name="Google Shape;1880;p2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29901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1" name="Google Shape;1881;p208"/>
          <p:cNvSpPr txBox="1"/>
          <p:nvPr/>
        </p:nvSpPr>
        <p:spPr>
          <a:xfrm>
            <a:off x="7283575" y="16111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2" name="Google Shape;1882;p208"/>
          <p:cNvSpPr txBox="1"/>
          <p:nvPr/>
        </p:nvSpPr>
        <p:spPr>
          <a:xfrm>
            <a:off x="323950" y="35496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3" name="Google Shape;1883;p208"/>
          <p:cNvSpPr txBox="1"/>
          <p:nvPr/>
        </p:nvSpPr>
        <p:spPr>
          <a:xfrm>
            <a:off x="7328575" y="35495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2023-10-08T16:21:58Z</dcterms:modified>
</cp:coreProperties>
</file>