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420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6ad7516247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6ad7516247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209"/>
          <p:cNvSpPr txBox="1"/>
          <p:nvPr/>
        </p:nvSpPr>
        <p:spPr>
          <a:xfrm>
            <a:off x="449350" y="386050"/>
            <a:ext cx="8603700" cy="11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Scenario 6: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You are a professional photographer submitting to a design competition where your submission will be carefully judged for color &amp; composition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9" name="Google Shape;1889;p20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10 -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90" name="Google Shape;1890;p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0489" y="1247500"/>
            <a:ext cx="2407356" cy="160521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91" name="Google Shape;1891;p209"/>
          <p:cNvSpPr txBox="1"/>
          <p:nvPr/>
        </p:nvSpPr>
        <p:spPr>
          <a:xfrm>
            <a:off x="249375" y="4590200"/>
            <a:ext cx="8603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Vote!</a:t>
            </a:r>
            <a:endParaRPr sz="3000"/>
          </a:p>
        </p:txBody>
      </p:sp>
      <p:sp>
        <p:nvSpPr>
          <p:cNvPr id="1892" name="Google Shape;1892;p209"/>
          <p:cNvSpPr txBox="1"/>
          <p:nvPr/>
        </p:nvSpPr>
        <p:spPr>
          <a:xfrm>
            <a:off x="324025" y="1563550"/>
            <a:ext cx="152610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1 -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 compression (original image)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93" name="Google Shape;1893;p2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1147" y="1247500"/>
            <a:ext cx="2411119" cy="160521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94" name="Google Shape;1894;p2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8599" y="2989769"/>
            <a:ext cx="2411119" cy="160083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95" name="Google Shape;1895;p20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41154" y="2990186"/>
            <a:ext cx="2411119" cy="160000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96" name="Google Shape;1896;p209"/>
          <p:cNvSpPr txBox="1"/>
          <p:nvPr/>
        </p:nvSpPr>
        <p:spPr>
          <a:xfrm>
            <a:off x="7283575" y="1611150"/>
            <a:ext cx="152610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2 -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Small amount of compression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7" name="Google Shape;1897;p209"/>
          <p:cNvSpPr txBox="1"/>
          <p:nvPr/>
        </p:nvSpPr>
        <p:spPr>
          <a:xfrm>
            <a:off x="323950" y="3549600"/>
            <a:ext cx="152610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3 -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Medium amount of compression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8" name="Google Shape;1898;p209"/>
          <p:cNvSpPr txBox="1"/>
          <p:nvPr/>
        </p:nvSpPr>
        <p:spPr>
          <a:xfrm>
            <a:off x="7328575" y="3549588"/>
            <a:ext cx="152610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4 -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Large amount of compression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58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2023-10-08T16:21:59Z</dcterms:modified>
</cp:coreProperties>
</file>