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2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5e4e114597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5e4e114597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1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8" name="Google Shape;1908;p211"/>
          <p:cNvSpPr txBox="1"/>
          <p:nvPr/>
        </p:nvSpPr>
        <p:spPr>
          <a:xfrm>
            <a:off x="483175" y="771375"/>
            <a:ext cx="8218800" cy="3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is it a good idea to use lossless compression?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should you use lossy compression?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the important factors in making that decision?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2023-10-08T16:22:01Z</dcterms:modified>
</cp:coreProperties>
</file>