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42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5dd053d834_6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5dd053d834_6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21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10 -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4" name="Google Shape;1914;p212"/>
          <p:cNvSpPr txBox="1"/>
          <p:nvPr/>
        </p:nvSpPr>
        <p:spPr>
          <a:xfrm>
            <a:off x="554850" y="734800"/>
            <a:ext cx="60528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Lossy Compression: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 A process for reducing the number of bits needed to represent something in which some information is lost or thrown away. This process is not reversible.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5" name="Google Shape;1915;p212"/>
          <p:cNvSpPr/>
          <p:nvPr/>
        </p:nvSpPr>
        <p:spPr>
          <a:xfrm>
            <a:off x="6843500" y="1048400"/>
            <a:ext cx="1896900" cy="1162800"/>
          </a:xfrm>
          <a:prstGeom prst="roundRect">
            <a:avLst>
              <a:gd name="adj" fmla="val 16667"/>
            </a:avLst>
          </a:prstGeom>
          <a:solidFill>
            <a:srgbClr val="1D8C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212"/>
          <p:cNvSpPr/>
          <p:nvPr/>
        </p:nvSpPr>
        <p:spPr>
          <a:xfrm>
            <a:off x="7111400" y="3401944"/>
            <a:ext cx="1361100" cy="834300"/>
          </a:xfrm>
          <a:prstGeom prst="roundRect">
            <a:avLst>
              <a:gd name="adj" fmla="val 16667"/>
            </a:avLst>
          </a:prstGeom>
          <a:solidFill>
            <a:srgbClr val="4FA5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212"/>
          <p:cNvSpPr/>
          <p:nvPr/>
        </p:nvSpPr>
        <p:spPr>
          <a:xfrm>
            <a:off x="7379300" y="2553530"/>
            <a:ext cx="825300" cy="506100"/>
          </a:xfrm>
          <a:prstGeom prst="roundRect">
            <a:avLst>
              <a:gd name="adj" fmla="val 16667"/>
            </a:avLst>
          </a:prstGeom>
          <a:solidFill>
            <a:srgbClr val="FCB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8" name="Google Shape;1918;p212"/>
          <p:cNvCxnSpPr/>
          <p:nvPr/>
        </p:nvCxnSpPr>
        <p:spPr>
          <a:xfrm>
            <a:off x="7791950" y="2211175"/>
            <a:ext cx="0" cy="4479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9" name="Google Shape;1919;p212"/>
          <p:cNvCxnSpPr/>
          <p:nvPr/>
        </p:nvCxnSpPr>
        <p:spPr>
          <a:xfrm>
            <a:off x="7791950" y="3059625"/>
            <a:ext cx="0" cy="4479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0" name="Google Shape;1920;p212"/>
          <p:cNvSpPr txBox="1"/>
          <p:nvPr/>
        </p:nvSpPr>
        <p:spPr>
          <a:xfrm>
            <a:off x="6920450" y="3379300"/>
            <a:ext cx="1743000" cy="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01101100 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01101111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1" name="Google Shape;1921;p212"/>
          <p:cNvSpPr txBox="1"/>
          <p:nvPr/>
        </p:nvSpPr>
        <p:spPr>
          <a:xfrm>
            <a:off x="6874100" y="1153813"/>
            <a:ext cx="1835700" cy="9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01101100 01101111 01110011 01110011 01101100 01100101 01110011 01110011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2023-10-08T16:22:02Z</dcterms:modified>
</cp:coreProperties>
</file>