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426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g5f6279560f_0_9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3" name="Google Shape;1933;g5f6279560f_0_9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Text">
  <p:cSld name="TITLE_AND_BODY_1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/>
          <p:nvPr/>
        </p:nvSpPr>
        <p:spPr>
          <a:xfrm>
            <a:off x="-9144" y="-9144"/>
            <a:ext cx="9162300" cy="347400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4"/>
          <p:cNvSpPr/>
          <p:nvPr/>
        </p:nvSpPr>
        <p:spPr>
          <a:xfrm>
            <a:off x="8753650" y="60913"/>
            <a:ext cx="207300" cy="207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4"/>
          <p:cNvSpPr/>
          <p:nvPr/>
        </p:nvSpPr>
        <p:spPr>
          <a:xfrm>
            <a:off x="839120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4"/>
          <p:cNvSpPr/>
          <p:nvPr/>
        </p:nvSpPr>
        <p:spPr>
          <a:xfrm>
            <a:off x="802875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400" y="46143"/>
            <a:ext cx="242875" cy="2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4"/>
          <p:cNvSpPr txBox="1"/>
          <p:nvPr/>
        </p:nvSpPr>
        <p:spPr>
          <a:xfrm>
            <a:off x="339725" y="-9150"/>
            <a:ext cx="736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CSA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69" name="Google Shape;169;p44"/>
          <p:cNvSpPr txBox="1">
            <a:spLocks noGrp="1"/>
          </p:cNvSpPr>
          <p:nvPr>
            <p:ph type="body" idx="1"/>
          </p:nvPr>
        </p:nvSpPr>
        <p:spPr>
          <a:xfrm>
            <a:off x="457200" y="640080"/>
            <a:ext cx="8229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4pPr>
            <a:lvl5pPr marL="2286000" lvl="4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5pPr>
            <a:lvl6pPr marL="2743200" lvl="5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6pPr>
            <a:lvl7pPr marL="3200400" lvl="6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7pPr>
            <a:lvl8pPr marL="3657600" lvl="7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8pPr>
            <a:lvl9pPr marL="4114800" lvl="8" indent="-3810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21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11 - Warm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36" name="Google Shape;1936;p215"/>
          <p:cNvSpPr txBox="1"/>
          <p:nvPr/>
        </p:nvSpPr>
        <p:spPr>
          <a:xfrm>
            <a:off x="523500" y="684400"/>
            <a:ext cx="8097000" cy="3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Imagine you were using some of our pixelation tools to create an image and you posted it online for your friends to see - but, a week later you find out someone took that image and put it on a T-shirt that they’re selling for $10 each. How would you feel in this situation? 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67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2023-10-08T16:22:06Z</dcterms:modified>
</cp:coreProperties>
</file>