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42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g5e4e114597_0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3" name="Google Shape;1943;g5e4e114597_0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217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Copyright Investigation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6" name="Google Shape;1946;p217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should 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 copy of the article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Pens or pencils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7" name="Google Shape;1947;p21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11 -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48" name="Google Shape;1948;p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24373">
            <a:off x="968050" y="2064150"/>
            <a:ext cx="2425056" cy="236887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49" name="Google Shape;1949;p2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5200" y="1429925"/>
            <a:ext cx="2146349" cy="278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2023-10-08T16:22:08Z</dcterms:modified>
</cp:coreProperties>
</file>