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2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e4e114597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e4e114597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218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article.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Highlight/Underline: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information in this article that you want to know more about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End: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10-word summary of the article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5" name="Google Shape;1955;p2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2023-10-08T16:22:09Z</dcterms:modified>
</cp:coreProperties>
</file>