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3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63794adad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63794adad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219"/>
          <p:cNvSpPr txBox="1"/>
          <p:nvPr/>
        </p:nvSpPr>
        <p:spPr>
          <a:xfrm>
            <a:off x="523500" y="684400"/>
            <a:ext cx="80970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article brings up issues around copyright. Based on what you’ve read and your own experiences, what questions do you have about copyright?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1" name="Google Shape;1961;p2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2023-10-08T16:22:10Z</dcterms:modified>
</cp:coreProperties>
</file>