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273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81b891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81b891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2"/>
          <p:cNvSpPr txBox="1"/>
          <p:nvPr/>
        </p:nvSpPr>
        <p:spPr>
          <a:xfrm>
            <a:off x="554850" y="734800"/>
            <a:ext cx="7932600" cy="3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Prompt: 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excited to learn about in this class?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1 - Wrap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2023-10-08T16:19:29Z</dcterms:modified>
</cp:coreProperties>
</file>