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3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5f92f0c23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5f92f0c23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224"/>
          <p:cNvSpPr txBox="1"/>
          <p:nvPr/>
        </p:nvSpPr>
        <p:spPr>
          <a:xfrm>
            <a:off x="287400" y="684400"/>
            <a:ext cx="41772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Reread the article in order to answer these questions: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was digitized?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was the goal or purpose of digitizing this thing?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Is someone benefiting from this situation? If so, who?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Is someone being harmed in this situation? If so, who?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Are these impacts intended or unintended? How do you know?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4" name="Google Shape;1994;p22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5" name="Google Shape;1995;p224"/>
          <p:cNvSpPr txBox="1"/>
          <p:nvPr/>
        </p:nvSpPr>
        <p:spPr>
          <a:xfrm>
            <a:off x="5344750" y="684400"/>
            <a:ext cx="35976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Annotate the article by adding the following symbols: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Add a + next to sentences that show benefit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Add a - next to sentences that show harm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Add a face next to sentences that show impact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96" name="Google Shape;1996;p224"/>
          <p:cNvCxnSpPr/>
          <p:nvPr/>
        </p:nvCxnSpPr>
        <p:spPr>
          <a:xfrm>
            <a:off x="4893975" y="815650"/>
            <a:ext cx="0" cy="38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2023-10-08T16:22:15Z</dcterms:modified>
</cp:coreProperties>
</file>