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3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5f92f0c2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5f92f0c2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225"/>
          <p:cNvSpPr txBox="1"/>
          <p:nvPr/>
        </p:nvSpPr>
        <p:spPr>
          <a:xfrm>
            <a:off x="523500" y="684400"/>
            <a:ext cx="8097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 some of the sentences you annotated.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everyone identify the same areas?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2" name="Google Shape;2002;p2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2023-10-08T16:22:16Z</dcterms:modified>
</cp:coreProperties>
</file>