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438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5e4e114597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5e4e114597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22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11 -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12" name="Google Shape;2012;p227"/>
          <p:cNvSpPr/>
          <p:nvPr/>
        </p:nvSpPr>
        <p:spPr>
          <a:xfrm>
            <a:off x="772725" y="833100"/>
            <a:ext cx="2554200" cy="3477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13" name="Google Shape;2013;p227"/>
          <p:cNvCxnSpPr>
            <a:stCxn id="2012" idx="1"/>
            <a:endCxn id="2012" idx="3"/>
          </p:cNvCxnSpPr>
          <p:nvPr/>
        </p:nvCxnSpPr>
        <p:spPr>
          <a:xfrm>
            <a:off x="772725" y="2571750"/>
            <a:ext cx="2554200" cy="0"/>
          </a:xfrm>
          <a:prstGeom prst="straightConnector1">
            <a:avLst/>
          </a:prstGeom>
          <a:noFill/>
          <a:ln w="38100" cap="flat" cmpd="sng">
            <a:solidFill>
              <a:srgbClr val="EA999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014" name="Google Shape;2014;p227"/>
          <p:cNvSpPr txBox="1"/>
          <p:nvPr/>
        </p:nvSpPr>
        <p:spPr>
          <a:xfrm>
            <a:off x="3992600" y="2243850"/>
            <a:ext cx="9633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fold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015" name="Google Shape;2015;p227"/>
          <p:cNvCxnSpPr/>
          <p:nvPr/>
        </p:nvCxnSpPr>
        <p:spPr>
          <a:xfrm rot="10800000">
            <a:off x="3560000" y="2571750"/>
            <a:ext cx="432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16" name="Google Shape;2016;p227"/>
          <p:cNvSpPr txBox="1"/>
          <p:nvPr/>
        </p:nvSpPr>
        <p:spPr>
          <a:xfrm>
            <a:off x="942325" y="972325"/>
            <a:ext cx="22686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I think copyright can [help/hurt] society because…”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17" name="Google Shape;2017;p227"/>
          <p:cNvSpPr txBox="1"/>
          <p:nvPr/>
        </p:nvSpPr>
        <p:spPr>
          <a:xfrm>
            <a:off x="3992600" y="1134250"/>
            <a:ext cx="48141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Complete this sentence. Choose help or hurt.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018" name="Google Shape;2018;p227"/>
          <p:cNvCxnSpPr/>
          <p:nvPr/>
        </p:nvCxnSpPr>
        <p:spPr>
          <a:xfrm rot="10800000">
            <a:off x="3560000" y="1628125"/>
            <a:ext cx="432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19" name="Google Shape;2019;p227"/>
          <p:cNvSpPr txBox="1"/>
          <p:nvPr/>
        </p:nvSpPr>
        <p:spPr>
          <a:xfrm>
            <a:off x="3992600" y="3187475"/>
            <a:ext cx="5151300" cy="18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Add a quote from the text that helps justify the sentence you wrote in the top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020" name="Google Shape;2020;p227"/>
          <p:cNvCxnSpPr/>
          <p:nvPr/>
        </p:nvCxnSpPr>
        <p:spPr>
          <a:xfrm rot="10800000">
            <a:off x="3560000" y="3515375"/>
            <a:ext cx="432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45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Proxima Nova</vt:lpstr>
      <vt:lpstr>Coming Soon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2023-10-08T16:22:18Z</dcterms:modified>
</cp:coreProperties>
</file>