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441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5f6279560f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2" name="Google Shape;2032;g5f6279560f_0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23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12 -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5" name="Google Shape;2035;p230"/>
          <p:cNvSpPr txBox="1"/>
          <p:nvPr/>
        </p:nvSpPr>
        <p:spPr>
          <a:xfrm>
            <a:off x="523500" y="684400"/>
            <a:ext cx="8097000" cy="3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Is our world better or worse because of digital representation?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36" name="Google Shape;2036;p230"/>
          <p:cNvCxnSpPr/>
          <p:nvPr/>
        </p:nvCxnSpPr>
        <p:spPr>
          <a:xfrm>
            <a:off x="628200" y="3385350"/>
            <a:ext cx="78876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37" name="Google Shape;2037;p230"/>
          <p:cNvSpPr txBox="1"/>
          <p:nvPr/>
        </p:nvSpPr>
        <p:spPr>
          <a:xfrm>
            <a:off x="339625" y="3668025"/>
            <a:ext cx="13590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worse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8" name="Google Shape;2038;p230"/>
          <p:cNvSpPr txBox="1"/>
          <p:nvPr/>
        </p:nvSpPr>
        <p:spPr>
          <a:xfrm>
            <a:off x="7645400" y="3668025"/>
            <a:ext cx="13590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better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2023-10-08T16:22:21Z</dcterms:modified>
</cp:coreProperties>
</file>