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5f92f0c2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5f92f0c2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23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Digital Dilemmas, pt 1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8" name="Google Shape;2048;p232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copy of an article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Pens or pencils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9" name="Google Shape;2049;p2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0" name="Google Shape;2050;p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5200" y="1429925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42765">
            <a:off x="1000200" y="1665100"/>
            <a:ext cx="2477225" cy="2612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2023-10-08T16:22:23Z</dcterms:modified>
</cp:coreProperties>
</file>