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4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5f92f0c23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5f92f0c23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233"/>
          <p:cNvSpPr txBox="1"/>
          <p:nvPr/>
        </p:nvSpPr>
        <p:spPr>
          <a:xfrm>
            <a:off x="523500" y="684400"/>
            <a:ext cx="8097000" cy="3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Highlight/Underline: 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Any information in this article that you want to know more about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At The End: 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10-word summary of the article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7" name="Google Shape;2057;p23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12 -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2023-10-08T16:22:24Z</dcterms:modified>
</cp:coreProperties>
</file>