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4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5f6279560f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5f6279560f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234"/>
          <p:cNvSpPr txBox="1"/>
          <p:nvPr/>
        </p:nvSpPr>
        <p:spPr>
          <a:xfrm>
            <a:off x="523500" y="684400"/>
            <a:ext cx="80970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 your ten word summary with your group. Together look up any unfamiliar words or concepts.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3" name="Google Shape;2063;p2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2023-10-08T16:22:25Z</dcterms:modified>
</cp:coreProperties>
</file>