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f92f0c23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f92f0c23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9" name="Google Shape;2069;p235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Think: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our world better or worse because of digital representation?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2023-10-08T16:22:26Z</dcterms:modified>
</cp:coreProperties>
</file>