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3"/>
  </p:notesMasterIdLst>
  <p:sldIdLst>
    <p:sldId id="447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E1468B-603C-4D8A-AC0C-05BD23D95BEF}">
  <a:tblStyle styleId="{B7E1468B-603C-4D8A-AC0C-05BD23D95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F3F464-1F09-4A5A-9FB3-BAEED7F4019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D677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7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5f92f0c236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5f92f0c236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236"/>
          <p:cNvSpPr txBox="1"/>
          <p:nvPr/>
        </p:nvSpPr>
        <p:spPr>
          <a:xfrm>
            <a:off x="294975" y="543550"/>
            <a:ext cx="41772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Reread the article in order to answer these questions: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was digitized?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was the goal or purpose of digitizing this thing?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someone benefiting from this situation? If so, who?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Is someone being harmed in this situation? If so, who?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Are these impacts intended or unintended? How do you know?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5" name="Google Shape;2075;p236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 1 Lesson 12 -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6" name="Google Shape;2076;p236"/>
          <p:cNvSpPr txBox="1"/>
          <p:nvPr/>
        </p:nvSpPr>
        <p:spPr>
          <a:xfrm>
            <a:off x="4875175" y="509850"/>
            <a:ext cx="4146900" cy="41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Annotate the article by adding the following symbols:</a:t>
            </a: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+ next to sentences that show benefit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- next to sentences that show harm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Add a face next to sentences that show impact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Proxima Nova"/>
              <a:buChar char="●"/>
            </a:pPr>
            <a:r>
              <a:rPr lang="en" sz="18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Leave comments in the margin and text of the article addressing the questions to the left. </a:t>
            </a:r>
            <a:endParaRPr sz="18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77" name="Google Shape;2077;p236"/>
          <p:cNvCxnSpPr/>
          <p:nvPr/>
        </p:nvCxnSpPr>
        <p:spPr>
          <a:xfrm>
            <a:off x="4572000" y="650700"/>
            <a:ext cx="0" cy="41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121</Words>
  <Application>Microsoft Office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Proxima Nova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Library</cp:lastModifiedBy>
  <cp:revision>2</cp:revision>
  <dcterms:modified xsi:type="dcterms:W3CDTF">2023-10-08T16:22:27Z</dcterms:modified>
</cp:coreProperties>
</file>