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5f92f0c2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5f92f0c2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2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3" name="Google Shape;2083;p237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Check back in with your group. Share some of the sentences you annotated. Did everyone identify the same areas?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2023-10-08T16:22:28Z</dcterms:modified>
</cp:coreProperties>
</file>