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5f92f0c23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5f92f0c23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9" name="Google Shape;2089;p238"/>
          <p:cNvSpPr/>
          <p:nvPr/>
        </p:nvSpPr>
        <p:spPr>
          <a:xfrm rot="5400000">
            <a:off x="2927550" y="-37275"/>
            <a:ext cx="3288900" cy="570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238"/>
          <p:cNvSpPr txBox="1"/>
          <p:nvPr/>
        </p:nvSpPr>
        <p:spPr>
          <a:xfrm>
            <a:off x="8099250" y="2488575"/>
            <a:ext cx="963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fold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1" name="Google Shape;2091;p238"/>
          <p:cNvCxnSpPr/>
          <p:nvPr/>
        </p:nvCxnSpPr>
        <p:spPr>
          <a:xfrm rot="10800000">
            <a:off x="7666650" y="2816475"/>
            <a:ext cx="43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2" name="Google Shape;2092;p238"/>
          <p:cNvSpPr txBox="1"/>
          <p:nvPr/>
        </p:nvSpPr>
        <p:spPr>
          <a:xfrm>
            <a:off x="2164950" y="434375"/>
            <a:ext cx="4814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Position Posters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093" name="Google Shape;2093;p238"/>
          <p:cNvGrpSpPr/>
          <p:nvPr/>
        </p:nvGrpSpPr>
        <p:grpSpPr>
          <a:xfrm>
            <a:off x="1718250" y="1172025"/>
            <a:ext cx="5707500" cy="3288900"/>
            <a:chOff x="1718250" y="1172025"/>
            <a:chExt cx="5707500" cy="3288900"/>
          </a:xfrm>
        </p:grpSpPr>
        <p:cxnSp>
          <p:nvCxnSpPr>
            <p:cNvPr id="2094" name="Google Shape;2094;p238"/>
            <p:cNvCxnSpPr>
              <a:stCxn id="2089" idx="1"/>
              <a:endCxn id="2089" idx="3"/>
            </p:cNvCxnSpPr>
            <p:nvPr/>
          </p:nvCxnSpPr>
          <p:spPr>
            <a:xfrm>
              <a:off x="4572000" y="1172025"/>
              <a:ext cx="0" cy="3288900"/>
            </a:xfrm>
            <a:prstGeom prst="straightConnector1">
              <a:avLst/>
            </a:prstGeom>
            <a:noFill/>
            <a:ln w="38100" cap="flat" cmpd="sng">
              <a:solidFill>
                <a:srgbClr val="EA9999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238"/>
            <p:cNvCxnSpPr>
              <a:stCxn id="2089" idx="2"/>
              <a:endCxn id="2089" idx="0"/>
            </p:cNvCxnSpPr>
            <p:nvPr/>
          </p:nvCxnSpPr>
          <p:spPr>
            <a:xfrm>
              <a:off x="1718250" y="2816475"/>
              <a:ext cx="5707500" cy="0"/>
            </a:xfrm>
            <a:prstGeom prst="straightConnector1">
              <a:avLst/>
            </a:prstGeom>
            <a:noFill/>
            <a:ln w="38100" cap="flat" cmpd="sng">
              <a:solidFill>
                <a:srgbClr val="EA999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96" name="Google Shape;2096;p238"/>
          <p:cNvSpPr txBox="1"/>
          <p:nvPr/>
        </p:nvSpPr>
        <p:spPr>
          <a:xfrm>
            <a:off x="4701063" y="4571725"/>
            <a:ext cx="963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fold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7" name="Google Shape;2097;p238"/>
          <p:cNvCxnSpPr/>
          <p:nvPr/>
        </p:nvCxnSpPr>
        <p:spPr>
          <a:xfrm rot="-5400000">
            <a:off x="4355688" y="4841450"/>
            <a:ext cx="43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8" name="Google Shape;2098;p238"/>
          <p:cNvSpPr/>
          <p:nvPr/>
        </p:nvSpPr>
        <p:spPr>
          <a:xfrm>
            <a:off x="1816950" y="12797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</p:txBody>
      </p:sp>
      <p:sp>
        <p:nvSpPr>
          <p:cNvPr id="2099" name="Google Shape;2099;p238"/>
          <p:cNvSpPr/>
          <p:nvPr/>
        </p:nvSpPr>
        <p:spPr>
          <a:xfrm>
            <a:off x="4701075" y="12797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</p:txBody>
      </p:sp>
      <p:sp>
        <p:nvSpPr>
          <p:cNvPr id="2100" name="Google Shape;2100;p238"/>
          <p:cNvSpPr/>
          <p:nvPr/>
        </p:nvSpPr>
        <p:spPr>
          <a:xfrm>
            <a:off x="1816950" y="29340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  <p:sp>
        <p:nvSpPr>
          <p:cNvPr id="2101" name="Google Shape;2101;p238"/>
          <p:cNvSpPr/>
          <p:nvPr/>
        </p:nvSpPr>
        <p:spPr>
          <a:xfrm>
            <a:off x="4701075" y="2925713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2023-10-08T16:22:29Z</dcterms:modified>
</cp:coreProperties>
</file>