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5f92f0c23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5f92f0c23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2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7" name="Google Shape;2107;p239"/>
          <p:cNvSpPr/>
          <p:nvPr/>
        </p:nvSpPr>
        <p:spPr>
          <a:xfrm rot="5400000">
            <a:off x="2927550" y="-37275"/>
            <a:ext cx="3288900" cy="570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8" name="Google Shape;2108;p239"/>
          <p:cNvCxnSpPr/>
          <p:nvPr/>
        </p:nvCxnSpPr>
        <p:spPr>
          <a:xfrm rot="10800000" flipH="1">
            <a:off x="1407675" y="1826400"/>
            <a:ext cx="1175100" cy="11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9" name="Google Shape;2109;p239"/>
          <p:cNvSpPr txBox="1"/>
          <p:nvPr/>
        </p:nvSpPr>
        <p:spPr>
          <a:xfrm>
            <a:off x="2164950" y="434375"/>
            <a:ext cx="4814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Position Posters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110" name="Google Shape;2110;p239"/>
          <p:cNvGrpSpPr/>
          <p:nvPr/>
        </p:nvGrpSpPr>
        <p:grpSpPr>
          <a:xfrm>
            <a:off x="1718250" y="1172025"/>
            <a:ext cx="5707500" cy="3288900"/>
            <a:chOff x="1718250" y="1172025"/>
            <a:chExt cx="5707500" cy="3288900"/>
          </a:xfrm>
        </p:grpSpPr>
        <p:cxnSp>
          <p:nvCxnSpPr>
            <p:cNvPr id="2111" name="Google Shape;2111;p239"/>
            <p:cNvCxnSpPr>
              <a:stCxn id="2107" idx="1"/>
              <a:endCxn id="2107" idx="3"/>
            </p:cNvCxnSpPr>
            <p:nvPr/>
          </p:nvCxnSpPr>
          <p:spPr>
            <a:xfrm>
              <a:off x="4572000" y="1172025"/>
              <a:ext cx="0" cy="328890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239"/>
            <p:cNvCxnSpPr>
              <a:stCxn id="2107" idx="2"/>
              <a:endCxn id="2107" idx="0"/>
            </p:cNvCxnSpPr>
            <p:nvPr/>
          </p:nvCxnSpPr>
          <p:spPr>
            <a:xfrm>
              <a:off x="1718250" y="2816475"/>
              <a:ext cx="5707500" cy="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13" name="Google Shape;2113;p239"/>
          <p:cNvSpPr/>
          <p:nvPr/>
        </p:nvSpPr>
        <p:spPr>
          <a:xfrm>
            <a:off x="1816950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2114" name="Google Shape;2114;p239"/>
          <p:cNvSpPr/>
          <p:nvPr/>
        </p:nvSpPr>
        <p:spPr>
          <a:xfrm>
            <a:off x="4701075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2115" name="Google Shape;2115;p239"/>
          <p:cNvSpPr/>
          <p:nvPr/>
        </p:nvSpPr>
        <p:spPr>
          <a:xfrm>
            <a:off x="1816950" y="29340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  <p:sp>
        <p:nvSpPr>
          <p:cNvPr id="2116" name="Google Shape;2116;p239"/>
          <p:cNvSpPr/>
          <p:nvPr/>
        </p:nvSpPr>
        <p:spPr>
          <a:xfrm>
            <a:off x="4701075" y="2925713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</a:t>
            </a:r>
            <a:endParaRPr b="1"/>
          </a:p>
        </p:txBody>
      </p:sp>
      <p:sp>
        <p:nvSpPr>
          <p:cNvPr id="2117" name="Google Shape;2117;p239"/>
          <p:cNvSpPr txBox="1"/>
          <p:nvPr/>
        </p:nvSpPr>
        <p:spPr>
          <a:xfrm>
            <a:off x="0" y="1186125"/>
            <a:ext cx="1922700" cy="3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being digitized? How is the information represented digitally?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18" name="Google Shape;2118;p239"/>
          <p:cNvCxnSpPr/>
          <p:nvPr/>
        </p:nvCxnSpPr>
        <p:spPr>
          <a:xfrm rot="10800000">
            <a:off x="6224200" y="2025275"/>
            <a:ext cx="1326000" cy="31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9" name="Google Shape;2119;p239"/>
          <p:cNvSpPr txBox="1"/>
          <p:nvPr/>
        </p:nvSpPr>
        <p:spPr>
          <a:xfrm>
            <a:off x="7585200" y="1172025"/>
            <a:ext cx="1532100" cy="3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goal or purpose of digitizing this thing?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0" name="Google Shape;2120;p239"/>
          <p:cNvSpPr txBox="1"/>
          <p:nvPr/>
        </p:nvSpPr>
        <p:spPr>
          <a:xfrm>
            <a:off x="500250" y="4671800"/>
            <a:ext cx="8155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**Don’t worry about quadrants 3 or 4 today!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2023-10-08T16:22:31Z</dcterms:modified>
</cp:coreProperties>
</file>