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5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5e4e114597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5e4e114597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241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there is always both a benefit and a harm to digitizing analog content?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0" name="Google Shape;2130;p2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2023-10-08T16:22:33Z</dcterms:modified>
</cp:coreProperties>
</file>