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45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5f6279560f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5f6279560f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245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Digital Dilemmas, Pt 2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9" name="Google Shape;2149;p245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You should have: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Your position poster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Pens/Pencils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0" name="Google Shape;2150;p24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13 -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151" name="Google Shape;2151;p245"/>
          <p:cNvGrpSpPr/>
          <p:nvPr/>
        </p:nvGrpSpPr>
        <p:grpSpPr>
          <a:xfrm rot="-1322987">
            <a:off x="996781" y="2198785"/>
            <a:ext cx="2713787" cy="1680509"/>
            <a:chOff x="1718250" y="1172025"/>
            <a:chExt cx="5707500" cy="3288900"/>
          </a:xfrm>
        </p:grpSpPr>
        <p:sp>
          <p:nvSpPr>
            <p:cNvPr id="2152" name="Google Shape;2152;p245"/>
            <p:cNvSpPr/>
            <p:nvPr/>
          </p:nvSpPr>
          <p:spPr>
            <a:xfrm rot="5400000">
              <a:off x="2927550" y="-37275"/>
              <a:ext cx="3288900" cy="57075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3" name="Google Shape;2153;p245"/>
            <p:cNvGrpSpPr/>
            <p:nvPr/>
          </p:nvGrpSpPr>
          <p:grpSpPr>
            <a:xfrm>
              <a:off x="1718250" y="1172025"/>
              <a:ext cx="5707500" cy="3288900"/>
              <a:chOff x="1718250" y="1172025"/>
              <a:chExt cx="5707500" cy="3288900"/>
            </a:xfrm>
          </p:grpSpPr>
          <p:cxnSp>
            <p:nvCxnSpPr>
              <p:cNvPr id="2154" name="Google Shape;2154;p245"/>
              <p:cNvCxnSpPr/>
              <p:nvPr/>
            </p:nvCxnSpPr>
            <p:spPr>
              <a:xfrm>
                <a:off x="4572000" y="1172025"/>
                <a:ext cx="0" cy="32889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EA9999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5" name="Google Shape;2155;p245"/>
              <p:cNvCxnSpPr/>
              <p:nvPr/>
            </p:nvCxnSpPr>
            <p:spPr>
              <a:xfrm>
                <a:off x="1718250" y="2816475"/>
                <a:ext cx="57075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EA9999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2156" name="Google Shape;2156;p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5200" y="1429925"/>
            <a:ext cx="2146349" cy="278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2023-10-08T16:22:37Z</dcterms:modified>
</cp:coreProperties>
</file>