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57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5f92f0c23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5f92f0c23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4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2" name="Google Shape;2162;p246"/>
          <p:cNvSpPr/>
          <p:nvPr/>
        </p:nvSpPr>
        <p:spPr>
          <a:xfrm rot="5400000">
            <a:off x="2927550" y="-37275"/>
            <a:ext cx="3288900" cy="5707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3" name="Google Shape;2163;p246"/>
          <p:cNvCxnSpPr/>
          <p:nvPr/>
        </p:nvCxnSpPr>
        <p:spPr>
          <a:xfrm>
            <a:off x="1407675" y="1942800"/>
            <a:ext cx="1081800" cy="165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4" name="Google Shape;2164;p246"/>
          <p:cNvSpPr txBox="1"/>
          <p:nvPr/>
        </p:nvSpPr>
        <p:spPr>
          <a:xfrm>
            <a:off x="2164950" y="434375"/>
            <a:ext cx="4814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Position Posters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165" name="Google Shape;2165;p246"/>
          <p:cNvGrpSpPr/>
          <p:nvPr/>
        </p:nvGrpSpPr>
        <p:grpSpPr>
          <a:xfrm>
            <a:off x="1718250" y="1172025"/>
            <a:ext cx="5707500" cy="3288900"/>
            <a:chOff x="1718250" y="1172025"/>
            <a:chExt cx="5707500" cy="3288900"/>
          </a:xfrm>
        </p:grpSpPr>
        <p:cxnSp>
          <p:nvCxnSpPr>
            <p:cNvPr id="2166" name="Google Shape;2166;p246"/>
            <p:cNvCxnSpPr>
              <a:stCxn id="2162" idx="1"/>
              <a:endCxn id="2162" idx="3"/>
            </p:cNvCxnSpPr>
            <p:nvPr/>
          </p:nvCxnSpPr>
          <p:spPr>
            <a:xfrm>
              <a:off x="4572000" y="1172025"/>
              <a:ext cx="0" cy="3288900"/>
            </a:xfrm>
            <a:prstGeom prst="straightConnector1">
              <a:avLst/>
            </a:prstGeom>
            <a:noFill/>
            <a:ln w="38100" cap="flat" cmpd="sng">
              <a:solidFill>
                <a:srgbClr val="EA9999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246"/>
            <p:cNvCxnSpPr>
              <a:stCxn id="2162" idx="2"/>
              <a:endCxn id="2162" idx="0"/>
            </p:cNvCxnSpPr>
            <p:nvPr/>
          </p:nvCxnSpPr>
          <p:spPr>
            <a:xfrm>
              <a:off x="1718250" y="2816475"/>
              <a:ext cx="5707500" cy="0"/>
            </a:xfrm>
            <a:prstGeom prst="straightConnector1">
              <a:avLst/>
            </a:prstGeom>
            <a:noFill/>
            <a:ln w="38100" cap="flat" cmpd="sng">
              <a:solidFill>
                <a:srgbClr val="EA9999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168" name="Google Shape;2168;p246"/>
          <p:cNvSpPr/>
          <p:nvPr/>
        </p:nvSpPr>
        <p:spPr>
          <a:xfrm>
            <a:off x="1816950" y="12797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</p:txBody>
      </p:sp>
      <p:sp>
        <p:nvSpPr>
          <p:cNvPr id="2169" name="Google Shape;2169;p246"/>
          <p:cNvSpPr/>
          <p:nvPr/>
        </p:nvSpPr>
        <p:spPr>
          <a:xfrm>
            <a:off x="4701075" y="12797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</p:txBody>
      </p:sp>
      <p:sp>
        <p:nvSpPr>
          <p:cNvPr id="2170" name="Google Shape;2170;p246"/>
          <p:cNvSpPr/>
          <p:nvPr/>
        </p:nvSpPr>
        <p:spPr>
          <a:xfrm>
            <a:off x="1816950" y="2934000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  <p:sp>
        <p:nvSpPr>
          <p:cNvPr id="2171" name="Google Shape;2171;p246"/>
          <p:cNvSpPr/>
          <p:nvPr/>
        </p:nvSpPr>
        <p:spPr>
          <a:xfrm>
            <a:off x="4701075" y="2925713"/>
            <a:ext cx="348000" cy="348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</a:t>
            </a:r>
            <a:endParaRPr b="1"/>
          </a:p>
        </p:txBody>
      </p:sp>
      <p:sp>
        <p:nvSpPr>
          <p:cNvPr id="2172" name="Google Shape;2172;p246"/>
          <p:cNvSpPr txBox="1"/>
          <p:nvPr/>
        </p:nvSpPr>
        <p:spPr>
          <a:xfrm>
            <a:off x="186150" y="1426975"/>
            <a:ext cx="1532100" cy="3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benefits and harms of digitizing this content?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73" name="Google Shape;2173;p246"/>
          <p:cNvCxnSpPr/>
          <p:nvPr/>
        </p:nvCxnSpPr>
        <p:spPr>
          <a:xfrm flipH="1">
            <a:off x="5979675" y="2542850"/>
            <a:ext cx="1524000" cy="92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4" name="Google Shape;2174;p246"/>
          <p:cNvSpPr txBox="1"/>
          <p:nvPr/>
        </p:nvSpPr>
        <p:spPr>
          <a:xfrm>
            <a:off x="7503675" y="1172025"/>
            <a:ext cx="1691400" cy="29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Is our world better or worse because of digital representation? Explain why giving examples from the article.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75" name="Google Shape;2175;p246"/>
          <p:cNvCxnSpPr/>
          <p:nvPr/>
        </p:nvCxnSpPr>
        <p:spPr>
          <a:xfrm>
            <a:off x="4827925" y="4125025"/>
            <a:ext cx="2396400" cy="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76" name="Google Shape;2176;p246"/>
          <p:cNvSpPr txBox="1"/>
          <p:nvPr/>
        </p:nvSpPr>
        <p:spPr>
          <a:xfrm>
            <a:off x="6735975" y="4125025"/>
            <a:ext cx="7677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better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77" name="Google Shape;2177;p246"/>
          <p:cNvSpPr txBox="1"/>
          <p:nvPr/>
        </p:nvSpPr>
        <p:spPr>
          <a:xfrm>
            <a:off x="4643075" y="4125025"/>
            <a:ext cx="7677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worse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178" name="Google Shape;2178;p246"/>
          <p:cNvSpPr txBox="1"/>
          <p:nvPr/>
        </p:nvSpPr>
        <p:spPr>
          <a:xfrm>
            <a:off x="1999825" y="4575375"/>
            <a:ext cx="5045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Check the project rubric on Code Studio!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2023-10-08T16:22:38Z</dcterms:modified>
</cp:coreProperties>
</file>