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5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5f6279560f_0_1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5f6279560f_0_1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247"/>
          <p:cNvSpPr txBox="1"/>
          <p:nvPr/>
        </p:nvSpPr>
        <p:spPr>
          <a:xfrm>
            <a:off x="1163250" y="711450"/>
            <a:ext cx="68175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Group Up: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Join a group with others who read different articles.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Share your position papers and discuss the articles with your group.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4" name="Google Shape;2184;p24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13 -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2023-10-08T16:22:39Z</dcterms:modified>
</cp:coreProperties>
</file>