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460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g6b0d032ac8_9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6" name="Google Shape;2196;g6b0d032ac8_9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24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13 -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99" name="Google Shape;2199;p249"/>
          <p:cNvSpPr txBox="1"/>
          <p:nvPr/>
        </p:nvSpPr>
        <p:spPr>
          <a:xfrm>
            <a:off x="195725" y="684400"/>
            <a:ext cx="8884500" cy="3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Digital Dilemma Debate - Where does our </a:t>
            </a:r>
            <a:r>
              <a:rPr lang="en" sz="3000" b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class </a:t>
            </a: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stand?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Is our world better or worse because of digital representation?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0" name="Google Shape;2200;p249"/>
          <p:cNvSpPr txBox="1"/>
          <p:nvPr/>
        </p:nvSpPr>
        <p:spPr>
          <a:xfrm>
            <a:off x="339625" y="3668025"/>
            <a:ext cx="13590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worse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1" name="Google Shape;2201;p249"/>
          <p:cNvSpPr txBox="1"/>
          <p:nvPr/>
        </p:nvSpPr>
        <p:spPr>
          <a:xfrm>
            <a:off x="7645400" y="3668025"/>
            <a:ext cx="13590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better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02" name="Google Shape;2202;p249"/>
          <p:cNvCxnSpPr/>
          <p:nvPr/>
        </p:nvCxnSpPr>
        <p:spPr>
          <a:xfrm>
            <a:off x="628200" y="3385350"/>
            <a:ext cx="78876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2023-10-08T16:22:41Z</dcterms:modified>
</cp:coreProperties>
</file>