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8" r:id="rId1"/>
  </p:sldMasterIdLst>
  <p:notesMasterIdLst>
    <p:notesMasterId r:id="rId3"/>
  </p:notesMasterIdLst>
  <p:sldIdLst>
    <p:sldId id="462" r:id="rId2"/>
  </p:sldIdLst>
  <p:sldSz cx="9144000" cy="5143500" type="screen16x9"/>
  <p:notesSz cx="6858000" cy="9144000"/>
  <p:embeddedFontLst>
    <p:embeddedFont>
      <p:font typeface="Proxima Nova" panose="020B0604020202020204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7E1468B-603C-4D8A-AC0C-05BD23D95BEF}">
  <a:tblStyle styleId="{B7E1468B-603C-4D8A-AC0C-05BD23D95BE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5F3F464-1F09-4A5A-9FB3-BAEED7F4019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8" name="Google Shape;2208;g5e4e114597_0_10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9" name="Google Shape;2209;g5e4e114597_0_10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4" name="Google Shape;44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  <a:defRPr sz="1800"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" name="Google Shape;2211;p251"/>
          <p:cNvSpPr txBox="1"/>
          <p:nvPr/>
        </p:nvSpPr>
        <p:spPr>
          <a:xfrm>
            <a:off x="554850" y="734800"/>
            <a:ext cx="7932600" cy="35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Proxima Nova"/>
                <a:ea typeface="Proxima Nova"/>
                <a:cs typeface="Proxima Nova"/>
                <a:sym typeface="Proxima Nova"/>
              </a:rPr>
              <a:t>Prompt: </a:t>
            </a:r>
            <a:endParaRPr sz="36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Why should we care about information being represented digitally? How does this impact you personally?</a:t>
            </a: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212" name="Google Shape;2212;p251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1 Lesson 13 - Wrap Up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26</Words>
  <Application>Microsoft Office PowerPoint</Application>
  <PresentationFormat>On-screen Show (16:9)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Proxima Nova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2023-10-08T16:22:43Z</dcterms:modified>
</cp:coreProperties>
</file>