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7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6279560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f6279560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5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your definition of information?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65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2023-10-08T16:19:32Z</dcterms:modified>
</cp:coreProperties>
</file>