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278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f6279560f_0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f6279560f_0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1" name="Google Shape;311;p67"/>
          <p:cNvSpPr txBox="1"/>
          <p:nvPr/>
        </p:nvSpPr>
        <p:spPr>
          <a:xfrm>
            <a:off x="987350" y="306100"/>
            <a:ext cx="74748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Information Sending Devices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2" name="Google Shape;312;p67"/>
          <p:cNvSpPr txBox="1"/>
          <p:nvPr/>
        </p:nvSpPr>
        <p:spPr>
          <a:xfrm>
            <a:off x="2813975" y="1142325"/>
            <a:ext cx="38760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and your partner should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 variety of everyday classroom materials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Journal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13" name="Google Shape;313;p67"/>
          <p:cNvGrpSpPr/>
          <p:nvPr/>
        </p:nvGrpSpPr>
        <p:grpSpPr>
          <a:xfrm rot="465538">
            <a:off x="6128229" y="2167041"/>
            <a:ext cx="2368768" cy="2368768"/>
            <a:chOff x="5827500" y="2365850"/>
            <a:chExt cx="2368876" cy="2368876"/>
          </a:xfrm>
        </p:grpSpPr>
        <p:pic>
          <p:nvPicPr>
            <p:cNvPr id="314" name="Google Shape;314;p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27500" y="2365850"/>
              <a:ext cx="2368876" cy="2368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67"/>
            <p:cNvSpPr txBox="1"/>
            <p:nvPr/>
          </p:nvSpPr>
          <p:spPr>
            <a:xfrm>
              <a:off x="6755950" y="2866125"/>
              <a:ext cx="985800" cy="750000"/>
            </a:xfrm>
            <a:prstGeom prst="rect">
              <a:avLst/>
            </a:prstGeom>
            <a:solidFill>
              <a:srgbClr val="766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AP CSP</a:t>
              </a:r>
              <a:endParaRPr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Journal</a:t>
              </a:r>
              <a:endParaRPr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316" name="Google Shape;316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675" y="1644575"/>
            <a:ext cx="2146349" cy="278634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67"/>
          <p:cNvSpPr/>
          <p:nvPr/>
        </p:nvSpPr>
        <p:spPr>
          <a:xfrm rot="-828484">
            <a:off x="3372476" y="3575053"/>
            <a:ext cx="785603" cy="840028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318" name="Google Shape;318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1400" y="2608862"/>
            <a:ext cx="1016400" cy="63206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67"/>
          <p:cNvSpPr/>
          <p:nvPr/>
        </p:nvSpPr>
        <p:spPr>
          <a:xfrm rot="1142221">
            <a:off x="2818079" y="3783373"/>
            <a:ext cx="785458" cy="84001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Proxima Nova</vt:lpstr>
      <vt:lpstr>Coming Soon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2023-10-08T16:19:34Z</dcterms:modified>
</cp:coreProperties>
</file>