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79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f6279560f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f6279560f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5" name="Google Shape;325;p68"/>
          <p:cNvSpPr txBox="1"/>
          <p:nvPr/>
        </p:nvSpPr>
        <p:spPr>
          <a:xfrm>
            <a:off x="2518300" y="1968425"/>
            <a:ext cx="6116400" cy="20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In your journal, write down a question that has two possible answers.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26" name="Google Shape;326;p68"/>
          <p:cNvGrpSpPr/>
          <p:nvPr/>
        </p:nvGrpSpPr>
        <p:grpSpPr>
          <a:xfrm>
            <a:off x="646541" y="2074000"/>
            <a:ext cx="1727858" cy="1727858"/>
            <a:chOff x="5827500" y="2365850"/>
            <a:chExt cx="2368876" cy="2368876"/>
          </a:xfrm>
        </p:grpSpPr>
        <p:pic>
          <p:nvPicPr>
            <p:cNvPr id="327" name="Google Shape;327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68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 sz="12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 sz="12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29" name="Google Shape;329;p68"/>
          <p:cNvSpPr txBox="1"/>
          <p:nvPr/>
        </p:nvSpPr>
        <p:spPr>
          <a:xfrm>
            <a:off x="2135250" y="532075"/>
            <a:ext cx="47031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Challenge #1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2023-10-08T16:19:35Z</dcterms:modified>
</cp:coreProperties>
</file>