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8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f6279560f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f6279560f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69"/>
          <p:cNvSpPr txBox="1"/>
          <p:nvPr/>
        </p:nvSpPr>
        <p:spPr>
          <a:xfrm>
            <a:off x="523500" y="684400"/>
            <a:ext cx="8097000" cy="25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Build a device out of classroom supplies to communicate the answer to your question.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69"/>
          <p:cNvSpPr txBox="1"/>
          <p:nvPr/>
        </p:nvSpPr>
        <p:spPr>
          <a:xfrm>
            <a:off x="523500" y="2837525"/>
            <a:ext cx="8005800" cy="17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Rules: 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No projectiles.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rgbClr val="7665A0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No language can be used.</a:t>
            </a:r>
            <a:endParaRPr sz="2400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2023-10-08T16:19:36Z</dcterms:modified>
</cp:coreProperties>
</file>