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8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f6279560f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f6279560f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71"/>
          <p:cNvSpPr txBox="1"/>
          <p:nvPr/>
        </p:nvSpPr>
        <p:spPr>
          <a:xfrm>
            <a:off x="2518300" y="1968425"/>
            <a:ext cx="6116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In your journal, modify the answers to your question so there are now </a:t>
            </a:r>
            <a:r>
              <a:rPr lang="en" sz="3600" b="1" i="1">
                <a:latin typeface="Proxima Nova"/>
                <a:ea typeface="Proxima Nova"/>
                <a:cs typeface="Proxima Nova"/>
                <a:sym typeface="Proxima Nova"/>
              </a:rPr>
              <a:t>four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possible choices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5" name="Google Shape;355;p71"/>
          <p:cNvGrpSpPr/>
          <p:nvPr/>
        </p:nvGrpSpPr>
        <p:grpSpPr>
          <a:xfrm>
            <a:off x="646541" y="2074000"/>
            <a:ext cx="1727858" cy="1727858"/>
            <a:chOff x="5827500" y="2365850"/>
            <a:chExt cx="2368876" cy="2368876"/>
          </a:xfrm>
        </p:grpSpPr>
        <p:pic>
          <p:nvPicPr>
            <p:cNvPr id="356" name="Google Shape;356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71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58" name="Google Shape;358;p71"/>
          <p:cNvSpPr txBox="1"/>
          <p:nvPr/>
        </p:nvSpPr>
        <p:spPr>
          <a:xfrm>
            <a:off x="2135250" y="532075"/>
            <a:ext cx="4703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#2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2023-10-08T16:19:38Z</dcterms:modified>
</cp:coreProperties>
</file>