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28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f6279560f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f6279560f_0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4" name="Google Shape;364;p72"/>
          <p:cNvSpPr txBox="1"/>
          <p:nvPr/>
        </p:nvSpPr>
        <p:spPr>
          <a:xfrm>
            <a:off x="523500" y="684400"/>
            <a:ext cx="8097000" cy="25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Update your device to communicate one of </a:t>
            </a:r>
            <a:r>
              <a:rPr lang="en" sz="3600" b="1" i="1">
                <a:latin typeface="Proxima Nova"/>
                <a:ea typeface="Proxima Nova"/>
                <a:cs typeface="Proxima Nova"/>
                <a:sym typeface="Proxima Nova"/>
              </a:rPr>
              <a:t>four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possible answers to your question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72"/>
          <p:cNvSpPr txBox="1"/>
          <p:nvPr/>
        </p:nvSpPr>
        <p:spPr>
          <a:xfrm>
            <a:off x="1525175" y="2837525"/>
            <a:ext cx="6292200" cy="17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Consider: </a:t>
            </a:r>
            <a:endParaRPr sz="2400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7665A0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Should you modify your device?</a:t>
            </a:r>
            <a:endParaRPr sz="2400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7665A0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Can you use it in a different way?</a:t>
            </a:r>
            <a:endParaRPr sz="2400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7665A0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Should you make a new device?</a:t>
            </a:r>
            <a:endParaRPr sz="2400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2023-10-08T16:19:39Z</dcterms:modified>
</cp:coreProperties>
</file>