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"/>
  </p:notesMasterIdLst>
  <p:sldIdLst>
    <p:sldId id="285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f6279560f_0_1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f6279560f_0_1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Text">
  <p:cSld name="TITLE_AND_BODY_1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/>
          <p:nvPr/>
        </p:nvSpPr>
        <p:spPr>
          <a:xfrm>
            <a:off x="-9144" y="-9144"/>
            <a:ext cx="9162300" cy="347400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4"/>
          <p:cNvSpPr/>
          <p:nvPr/>
        </p:nvSpPr>
        <p:spPr>
          <a:xfrm>
            <a:off x="8753650" y="60913"/>
            <a:ext cx="207300" cy="207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4"/>
          <p:cNvSpPr/>
          <p:nvPr/>
        </p:nvSpPr>
        <p:spPr>
          <a:xfrm>
            <a:off x="839120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4"/>
          <p:cNvSpPr/>
          <p:nvPr/>
        </p:nvSpPr>
        <p:spPr>
          <a:xfrm>
            <a:off x="802875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400" y="46143"/>
            <a:ext cx="242875" cy="2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4"/>
          <p:cNvSpPr txBox="1"/>
          <p:nvPr/>
        </p:nvSpPr>
        <p:spPr>
          <a:xfrm>
            <a:off x="339725" y="-9150"/>
            <a:ext cx="736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CSA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69" name="Google Shape;169;p44"/>
          <p:cNvSpPr txBox="1">
            <a:spLocks noGrp="1"/>
          </p:cNvSpPr>
          <p:nvPr>
            <p:ph type="body" idx="1"/>
          </p:nvPr>
        </p:nvSpPr>
        <p:spPr>
          <a:xfrm>
            <a:off x="457200" y="640080"/>
            <a:ext cx="8229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4pPr>
            <a:lvl5pPr marL="2286000" lvl="4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5pPr>
            <a:lvl6pPr marL="2743200" lvl="5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6pPr>
            <a:lvl7pPr marL="3200400" lvl="6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7pPr>
            <a:lvl8pPr marL="3657600" lvl="7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8pPr>
            <a:lvl9pPr marL="4114800" lvl="8" indent="-3810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2 - Activity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3" name="Google Shape;383;p74"/>
          <p:cNvSpPr txBox="1"/>
          <p:nvPr/>
        </p:nvSpPr>
        <p:spPr>
          <a:xfrm>
            <a:off x="2518300" y="1968425"/>
            <a:ext cx="6116400" cy="24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 your journal, modify the answers to your question so there are now </a:t>
            </a:r>
            <a:r>
              <a:rPr lang="en" sz="3600" b="1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eight </a:t>
            </a: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possible choices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84" name="Google Shape;384;p74"/>
          <p:cNvGrpSpPr/>
          <p:nvPr/>
        </p:nvGrpSpPr>
        <p:grpSpPr>
          <a:xfrm>
            <a:off x="646541" y="2074000"/>
            <a:ext cx="1727858" cy="1727858"/>
            <a:chOff x="5827500" y="2365850"/>
            <a:chExt cx="2368876" cy="2368876"/>
          </a:xfrm>
        </p:grpSpPr>
        <p:pic>
          <p:nvPicPr>
            <p:cNvPr id="385" name="Google Shape;385;p7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27500" y="2365850"/>
              <a:ext cx="2368876" cy="2368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6" name="Google Shape;386;p74"/>
            <p:cNvSpPr txBox="1"/>
            <p:nvPr/>
          </p:nvSpPr>
          <p:spPr>
            <a:xfrm>
              <a:off x="6755950" y="2866125"/>
              <a:ext cx="985800" cy="750000"/>
            </a:xfrm>
            <a:prstGeom prst="rect">
              <a:avLst/>
            </a:prstGeom>
            <a:solidFill>
              <a:srgbClr val="766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3F3F3"/>
                  </a:solidFill>
                  <a:latin typeface="Coming Soon"/>
                  <a:ea typeface="Coming Soon"/>
                  <a:cs typeface="Coming Soon"/>
                  <a:sym typeface="Coming Soon"/>
                </a:rPr>
                <a:t>AP CSP</a:t>
              </a:r>
              <a:endParaRPr sz="1200">
                <a:solidFill>
                  <a:srgbClr val="F3F3F3"/>
                </a:solidFill>
                <a:latin typeface="Coming Soon"/>
                <a:ea typeface="Coming Soon"/>
                <a:cs typeface="Coming Soon"/>
                <a:sym typeface="Coming Soo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3F3F3"/>
                  </a:solidFill>
                  <a:latin typeface="Coming Soon"/>
                  <a:ea typeface="Coming Soon"/>
                  <a:cs typeface="Coming Soon"/>
                  <a:sym typeface="Coming Soon"/>
                </a:rPr>
                <a:t>Journal</a:t>
              </a:r>
              <a:endParaRPr sz="1200">
                <a:solidFill>
                  <a:srgbClr val="F3F3F3"/>
                </a:solidFill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387" name="Google Shape;387;p74"/>
          <p:cNvSpPr txBox="1"/>
          <p:nvPr/>
        </p:nvSpPr>
        <p:spPr>
          <a:xfrm>
            <a:off x="2135250" y="532075"/>
            <a:ext cx="47031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Challenge #3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Proxima Nova</vt:lpstr>
      <vt:lpstr>Coming Soon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2023-10-08T16:19:41Z</dcterms:modified>
</cp:coreProperties>
</file>