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289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e4e114597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e4e114597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8"/>
          <p:cNvSpPr txBox="1"/>
          <p:nvPr/>
        </p:nvSpPr>
        <p:spPr>
          <a:xfrm>
            <a:off x="554850" y="734800"/>
            <a:ext cx="7932600" cy="3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Think back to your simple two-option device from Challenge #1.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Instead of changing your device and adding more options every time you added more answers, how could you simply modify the way you use your device with only two options?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6" name="Google Shape;416;p7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2 -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2023-10-08T16:19:45Z</dcterms:modified>
</cp:coreProperties>
</file>