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9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f6279560f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f6279560f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1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many ways can you represent 7?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81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3 -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2023-10-08T16:19:48Z</dcterms:modified>
</cp:coreProperties>
</file>