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6279560f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6279560f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studio.cod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8"/>
          <p:cNvSpPr txBox="1"/>
          <p:nvPr/>
        </p:nvSpPr>
        <p:spPr>
          <a:xfrm>
            <a:off x="523500" y="684400"/>
            <a:ext cx="80970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Create a Code Studio account at: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studio.code.org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48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1 - Set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48"/>
          <p:cNvSpPr txBox="1"/>
          <p:nvPr/>
        </p:nvSpPr>
        <p:spPr>
          <a:xfrm>
            <a:off x="523500" y="2815950"/>
            <a:ext cx="83136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Join our class section: </a:t>
            </a:r>
            <a:br>
              <a:rPr lang="en" sz="3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studio.code.org/join/</a:t>
            </a:r>
            <a:r>
              <a:rPr lang="en" sz="36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REPLACE</a:t>
            </a:r>
            <a:endParaRPr sz="3600"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48"/>
          <p:cNvSpPr txBox="1"/>
          <p:nvPr/>
        </p:nvSpPr>
        <p:spPr>
          <a:xfrm>
            <a:off x="7204375" y="1763325"/>
            <a:ext cx="1578600" cy="115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Teachers - put your join code here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4" name="Google Shape;194;p48"/>
          <p:cNvCxnSpPr>
            <a:stCxn id="193" idx="2"/>
          </p:cNvCxnSpPr>
          <p:nvPr/>
        </p:nvCxnSpPr>
        <p:spPr>
          <a:xfrm flipH="1">
            <a:off x="6952375" y="2921925"/>
            <a:ext cx="1041300" cy="5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2023-10-08T16:19:15Z</dcterms:modified>
</cp:coreProperties>
</file>