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9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f627956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f627956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Circle Square Activity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85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Circle Square Patterns - Activity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Shape Cutouts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1" name="Google Shape;481;p8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82" name="Google Shape;482;p8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85"/>
          <p:cNvGrpSpPr/>
          <p:nvPr/>
        </p:nvGrpSpPr>
        <p:grpSpPr>
          <a:xfrm>
            <a:off x="5416950" y="2060388"/>
            <a:ext cx="1022700" cy="1022700"/>
            <a:chOff x="3756825" y="146438"/>
            <a:chExt cx="1022700" cy="1022700"/>
          </a:xfrm>
        </p:grpSpPr>
        <p:sp>
          <p:nvSpPr>
            <p:cNvPr id="486" name="Google Shape;486;p85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5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488" name="Google Shape;488;p85"/>
          <p:cNvGrpSpPr/>
          <p:nvPr/>
        </p:nvGrpSpPr>
        <p:grpSpPr>
          <a:xfrm>
            <a:off x="6296675" y="2556043"/>
            <a:ext cx="1022700" cy="966169"/>
            <a:chOff x="1760400" y="646756"/>
            <a:chExt cx="1022700" cy="966169"/>
          </a:xfrm>
        </p:grpSpPr>
        <p:sp>
          <p:nvSpPr>
            <p:cNvPr id="489" name="Google Shape;489;p85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5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491" name="Google Shape;491;p85"/>
          <p:cNvGrpSpPr/>
          <p:nvPr/>
        </p:nvGrpSpPr>
        <p:grpSpPr>
          <a:xfrm>
            <a:off x="7015825" y="1901093"/>
            <a:ext cx="1022700" cy="966169"/>
            <a:chOff x="1760400" y="646756"/>
            <a:chExt cx="1022700" cy="966169"/>
          </a:xfrm>
        </p:grpSpPr>
        <p:sp>
          <p:nvSpPr>
            <p:cNvPr id="492" name="Google Shape;492;p85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5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494" name="Google Shape;494;p85"/>
          <p:cNvGrpSpPr/>
          <p:nvPr/>
        </p:nvGrpSpPr>
        <p:grpSpPr>
          <a:xfrm>
            <a:off x="7135925" y="2699338"/>
            <a:ext cx="1022700" cy="1022700"/>
            <a:chOff x="3756825" y="146438"/>
            <a:chExt cx="1022700" cy="1022700"/>
          </a:xfrm>
        </p:grpSpPr>
        <p:sp>
          <p:nvSpPr>
            <p:cNvPr id="495" name="Google Shape;495;p85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5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497" name="Google Shape;497;p85"/>
          <p:cNvGrpSpPr/>
          <p:nvPr/>
        </p:nvGrpSpPr>
        <p:grpSpPr>
          <a:xfrm>
            <a:off x="5962350" y="3049563"/>
            <a:ext cx="1022700" cy="1022700"/>
            <a:chOff x="3756825" y="146438"/>
            <a:chExt cx="1022700" cy="1022700"/>
          </a:xfrm>
        </p:grpSpPr>
        <p:sp>
          <p:nvSpPr>
            <p:cNvPr id="498" name="Google Shape;498;p85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5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pic>
        <p:nvPicPr>
          <p:cNvPr id="500" name="Google Shape;50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6050">
            <a:off x="744175" y="1550750"/>
            <a:ext cx="2348351" cy="3064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2023-10-08T16:19:52Z</dcterms:modified>
</cp:coreProperties>
</file>