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98" r:id="rId2"/>
  </p:sldIdLst>
  <p:sldSz cx="9144000" cy="5143500" type="screen16x9"/>
  <p:notesSz cx="6858000" cy="9144000"/>
  <p:embeddedFontLst>
    <p:embeddedFont>
      <p:font typeface="Alfa Slab One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ad7516247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ad7516247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7"/>
          <p:cNvSpPr txBox="1"/>
          <p:nvPr/>
        </p:nvSpPr>
        <p:spPr>
          <a:xfrm>
            <a:off x="903600" y="432000"/>
            <a:ext cx="73368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Let’s share our rules with the class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0" name="Google Shape;520;p8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21" name="Google Shape;521;p8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87"/>
          <p:cNvGrpSpPr/>
          <p:nvPr/>
        </p:nvGrpSpPr>
        <p:grpSpPr>
          <a:xfrm>
            <a:off x="591300" y="2666063"/>
            <a:ext cx="1022700" cy="1022700"/>
            <a:chOff x="3756825" y="146438"/>
            <a:chExt cx="1022700" cy="1022700"/>
          </a:xfrm>
        </p:grpSpPr>
        <p:sp>
          <p:nvSpPr>
            <p:cNvPr id="525" name="Google Shape;525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27" name="Google Shape;527;p87"/>
          <p:cNvGrpSpPr/>
          <p:nvPr/>
        </p:nvGrpSpPr>
        <p:grpSpPr>
          <a:xfrm>
            <a:off x="1471025" y="3161718"/>
            <a:ext cx="1022700" cy="966169"/>
            <a:chOff x="1760400" y="646756"/>
            <a:chExt cx="1022700" cy="966169"/>
          </a:xfrm>
        </p:grpSpPr>
        <p:sp>
          <p:nvSpPr>
            <p:cNvPr id="528" name="Google Shape;528;p87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7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30" name="Google Shape;530;p87"/>
          <p:cNvGrpSpPr/>
          <p:nvPr/>
        </p:nvGrpSpPr>
        <p:grpSpPr>
          <a:xfrm>
            <a:off x="2190175" y="2506768"/>
            <a:ext cx="1022700" cy="966169"/>
            <a:chOff x="1760400" y="646756"/>
            <a:chExt cx="1022700" cy="966169"/>
          </a:xfrm>
        </p:grpSpPr>
        <p:sp>
          <p:nvSpPr>
            <p:cNvPr id="531" name="Google Shape;531;p87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7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33" name="Google Shape;533;p87"/>
          <p:cNvGrpSpPr/>
          <p:nvPr/>
        </p:nvGrpSpPr>
        <p:grpSpPr>
          <a:xfrm>
            <a:off x="2310275" y="3305013"/>
            <a:ext cx="1022700" cy="1022700"/>
            <a:chOff x="3756825" y="146438"/>
            <a:chExt cx="1022700" cy="1022700"/>
          </a:xfrm>
        </p:grpSpPr>
        <p:sp>
          <p:nvSpPr>
            <p:cNvPr id="534" name="Google Shape;534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36" name="Google Shape;536;p87"/>
          <p:cNvGrpSpPr/>
          <p:nvPr/>
        </p:nvGrpSpPr>
        <p:grpSpPr>
          <a:xfrm>
            <a:off x="1136700" y="3655238"/>
            <a:ext cx="1022700" cy="1022700"/>
            <a:chOff x="3756825" y="146438"/>
            <a:chExt cx="1022700" cy="1022700"/>
          </a:xfrm>
        </p:grpSpPr>
        <p:sp>
          <p:nvSpPr>
            <p:cNvPr id="537" name="Google Shape;537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sp>
        <p:nvSpPr>
          <p:cNvPr id="539" name="Google Shape;539;p87"/>
          <p:cNvSpPr txBox="1"/>
          <p:nvPr/>
        </p:nvSpPr>
        <p:spPr>
          <a:xfrm>
            <a:off x="4919550" y="1626975"/>
            <a:ext cx="4479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87"/>
          <p:cNvSpPr txBox="1"/>
          <p:nvPr/>
        </p:nvSpPr>
        <p:spPr>
          <a:xfrm>
            <a:off x="4933425" y="2738525"/>
            <a:ext cx="4479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87"/>
          <p:cNvSpPr txBox="1"/>
          <p:nvPr/>
        </p:nvSpPr>
        <p:spPr>
          <a:xfrm>
            <a:off x="4919550" y="4055875"/>
            <a:ext cx="4479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42" name="Google Shape;542;p87"/>
          <p:cNvGrpSpPr/>
          <p:nvPr/>
        </p:nvGrpSpPr>
        <p:grpSpPr>
          <a:xfrm>
            <a:off x="5565725" y="1626975"/>
            <a:ext cx="1022700" cy="1022700"/>
            <a:chOff x="3756825" y="146438"/>
            <a:chExt cx="1022700" cy="1022700"/>
          </a:xfrm>
        </p:grpSpPr>
        <p:sp>
          <p:nvSpPr>
            <p:cNvPr id="543" name="Google Shape;543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45" name="Google Shape;545;p87"/>
          <p:cNvGrpSpPr/>
          <p:nvPr/>
        </p:nvGrpSpPr>
        <p:grpSpPr>
          <a:xfrm>
            <a:off x="6693375" y="1626963"/>
            <a:ext cx="1022700" cy="1022700"/>
            <a:chOff x="3756825" y="146438"/>
            <a:chExt cx="1022700" cy="1022700"/>
          </a:xfrm>
        </p:grpSpPr>
        <p:sp>
          <p:nvSpPr>
            <p:cNvPr id="546" name="Google Shape;546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48" name="Google Shape;548;p87"/>
          <p:cNvGrpSpPr/>
          <p:nvPr/>
        </p:nvGrpSpPr>
        <p:grpSpPr>
          <a:xfrm>
            <a:off x="6693375" y="2764213"/>
            <a:ext cx="1022700" cy="1022700"/>
            <a:chOff x="3756825" y="146438"/>
            <a:chExt cx="1022700" cy="1022700"/>
          </a:xfrm>
        </p:grpSpPr>
        <p:sp>
          <p:nvSpPr>
            <p:cNvPr id="549" name="Google Shape;549;p87"/>
            <p:cNvSpPr/>
            <p:nvPr/>
          </p:nvSpPr>
          <p:spPr>
            <a:xfrm>
              <a:off x="3756825" y="146438"/>
              <a:ext cx="1022700" cy="1022700"/>
            </a:xfrm>
            <a:prstGeom prst="ellipse">
              <a:avLst/>
            </a:prstGeom>
            <a:solidFill>
              <a:srgbClr val="E066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7"/>
            <p:cNvSpPr txBox="1"/>
            <p:nvPr/>
          </p:nvSpPr>
          <p:spPr>
            <a:xfrm>
              <a:off x="3941300" y="161238"/>
              <a:ext cx="757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51" name="Google Shape;551;p87"/>
          <p:cNvGrpSpPr/>
          <p:nvPr/>
        </p:nvGrpSpPr>
        <p:grpSpPr>
          <a:xfrm>
            <a:off x="7821025" y="1643718"/>
            <a:ext cx="1022700" cy="966169"/>
            <a:chOff x="1760400" y="646756"/>
            <a:chExt cx="1022700" cy="966169"/>
          </a:xfrm>
        </p:grpSpPr>
        <p:sp>
          <p:nvSpPr>
            <p:cNvPr id="552" name="Google Shape;552;p87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7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54" name="Google Shape;554;p87"/>
          <p:cNvGrpSpPr/>
          <p:nvPr/>
        </p:nvGrpSpPr>
        <p:grpSpPr>
          <a:xfrm>
            <a:off x="7821025" y="2792481"/>
            <a:ext cx="1022700" cy="966169"/>
            <a:chOff x="1760400" y="646756"/>
            <a:chExt cx="1022700" cy="966169"/>
          </a:xfrm>
        </p:grpSpPr>
        <p:sp>
          <p:nvSpPr>
            <p:cNvPr id="555" name="Google Shape;555;p87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7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grpSp>
        <p:nvGrpSpPr>
          <p:cNvPr id="557" name="Google Shape;557;p87"/>
          <p:cNvGrpSpPr/>
          <p:nvPr/>
        </p:nvGrpSpPr>
        <p:grpSpPr>
          <a:xfrm>
            <a:off x="5565725" y="2792481"/>
            <a:ext cx="1022700" cy="966169"/>
            <a:chOff x="1760400" y="646756"/>
            <a:chExt cx="1022700" cy="966169"/>
          </a:xfrm>
        </p:grpSpPr>
        <p:sp>
          <p:nvSpPr>
            <p:cNvPr id="558" name="Google Shape;558;p87"/>
            <p:cNvSpPr/>
            <p:nvPr/>
          </p:nvSpPr>
          <p:spPr>
            <a:xfrm>
              <a:off x="1760400" y="658925"/>
              <a:ext cx="1022700" cy="9540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7"/>
            <p:cNvSpPr txBox="1"/>
            <p:nvPr/>
          </p:nvSpPr>
          <p:spPr>
            <a:xfrm>
              <a:off x="1939846" y="646756"/>
              <a:ext cx="757200" cy="8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/>
            </a:p>
          </p:txBody>
        </p:sp>
      </p:grpSp>
      <p:sp>
        <p:nvSpPr>
          <p:cNvPr id="560" name="Google Shape;560;p87"/>
          <p:cNvSpPr/>
          <p:nvPr/>
        </p:nvSpPr>
        <p:spPr>
          <a:xfrm>
            <a:off x="3486750" y="2956150"/>
            <a:ext cx="1176600" cy="205500"/>
          </a:xfrm>
          <a:prstGeom prst="rightArrow">
            <a:avLst>
              <a:gd name="adj1" fmla="val 50000"/>
              <a:gd name="adj2" fmla="val 114123"/>
            </a:avLst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87"/>
          <p:cNvSpPr txBox="1"/>
          <p:nvPr/>
        </p:nvSpPr>
        <p:spPr>
          <a:xfrm>
            <a:off x="5594475" y="3865025"/>
            <a:ext cx="1022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99999"/>
                </a:solidFill>
                <a:latin typeface="Alfa Slab One"/>
                <a:ea typeface="Alfa Slab One"/>
                <a:cs typeface="Alfa Slab One"/>
                <a:sym typeface="Alfa Slab One"/>
              </a:rPr>
              <a:t>?</a:t>
            </a:r>
            <a:endParaRPr sz="7200">
              <a:solidFill>
                <a:srgbClr val="99999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2" name="Google Shape;562;p87"/>
          <p:cNvSpPr txBox="1"/>
          <p:nvPr/>
        </p:nvSpPr>
        <p:spPr>
          <a:xfrm>
            <a:off x="6769575" y="3901475"/>
            <a:ext cx="1022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99999"/>
                </a:solidFill>
                <a:latin typeface="Alfa Slab One"/>
                <a:ea typeface="Alfa Slab One"/>
                <a:cs typeface="Alfa Slab One"/>
                <a:sym typeface="Alfa Slab One"/>
              </a:rPr>
              <a:t>?</a:t>
            </a:r>
            <a:endParaRPr sz="7200">
              <a:solidFill>
                <a:srgbClr val="99999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3" name="Google Shape;563;p87"/>
          <p:cNvSpPr txBox="1"/>
          <p:nvPr/>
        </p:nvSpPr>
        <p:spPr>
          <a:xfrm>
            <a:off x="7888300" y="3865025"/>
            <a:ext cx="1022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99999"/>
                </a:solidFill>
                <a:latin typeface="Alfa Slab One"/>
                <a:ea typeface="Alfa Slab One"/>
                <a:cs typeface="Alfa Slab One"/>
                <a:sym typeface="Alfa Slab One"/>
              </a:rPr>
              <a:t>?</a:t>
            </a:r>
            <a:endParaRPr sz="7200">
              <a:solidFill>
                <a:srgbClr val="999999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Alfa Slab One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2023-10-08T16:19:54Z</dcterms:modified>
</cp:coreProperties>
</file>