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0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e4e11459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e4e114597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/>
        </p:nvSpPr>
        <p:spPr>
          <a:xfrm>
            <a:off x="65375" y="473350"/>
            <a:ext cx="90786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Congratulations!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You just invented your own number system!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is counting in this circle and square </a:t>
            </a:r>
            <a:br>
              <a:rPr lang="en" sz="3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system similar to how we count in our regular lives? How is it different?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p89"/>
          <p:cNvSpPr txBox="1"/>
          <p:nvPr/>
        </p:nvSpPr>
        <p:spPr>
          <a:xfrm>
            <a:off x="0" y="4550"/>
            <a:ext cx="4620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2023-10-08T16:19:56Z</dcterms:modified>
</cp:coreProperties>
</file>