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0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5f6279560f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5f6279560f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92"/>
          <p:cNvSpPr txBox="1"/>
          <p:nvPr/>
        </p:nvSpPr>
        <p:spPr>
          <a:xfrm>
            <a:off x="337000" y="684400"/>
            <a:ext cx="85134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Yesterday you created your own number system using circles and squares.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can we communicate using only two symbols? Is there a limit?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8" name="Google Shape;588;p92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4 -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2023-10-08T16:19:59Z</dcterms:modified>
</cp:coreProperties>
</file>