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e07b7047_2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e07b7047_2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tudio.code.org/join" TargetMode="External"/><Relationship Id="rId5" Type="http://schemas.openxmlformats.org/officeDocument/2006/relationships/hyperlink" Target="https://studio.code.org/users/sign_in" TargetMode="External"/><Relationship Id="rId4" Type="http://schemas.openxmlformats.org/officeDocument/2006/relationships/hyperlink" Target="https://studio.code.org/users/sign_up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Set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49"/>
          <p:cNvSpPr txBox="1"/>
          <p:nvPr/>
        </p:nvSpPr>
        <p:spPr>
          <a:xfrm>
            <a:off x="4545462" y="553621"/>
            <a:ext cx="8328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1" name="Google Shape;201;p49"/>
          <p:cNvGraphicFramePr/>
          <p:nvPr/>
        </p:nvGraphicFramePr>
        <p:xfrm>
          <a:off x="198550" y="436700"/>
          <a:ext cx="8767525" cy="4706810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34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Joining Code.org with a personal email account</a:t>
                      </a:r>
                      <a:endParaRPr sz="1800" b="1">
                        <a:solidFill>
                          <a:srgbClr val="00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DCC5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you don’t already have one, create a student Code.org account at </a:t>
                      </a:r>
                      <a:r>
                        <a:rPr lang="en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studio.code.org/users/sign_up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OR</a:t>
                      </a:r>
                      <a:r>
                        <a:rPr lang="en"/>
                        <a:t> sign in with your existing account at </a:t>
                      </a:r>
                      <a:r>
                        <a:rPr lang="en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studio.code.org/users/sign_in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Join your class section by clicking the link your teacher provides or going </a:t>
                      </a:r>
                      <a:r>
                        <a:rPr lang="en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studio.code.org/join</a:t>
                      </a:r>
                      <a:r>
                        <a:rPr lang="en"/>
                        <a:t> and typing in your section code. </a:t>
                      </a:r>
                      <a:r>
                        <a:rPr lang="en" b="1"/>
                        <a:t>You only have to do this once.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you’ve successfully joined the section, you’ll be taken to the CSP course and see a green banner telling you that you have joined the section.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2" name="Google Shape;202;p49"/>
          <p:cNvPicPr preferRelativeResize="0"/>
          <p:nvPr/>
        </p:nvPicPr>
        <p:blipFill rotWithShape="1">
          <a:blip r:embed="rId7">
            <a:alphaModFix/>
          </a:blip>
          <a:srcRect r="19801" b="9682"/>
          <a:stretch/>
        </p:blipFill>
        <p:spPr>
          <a:xfrm>
            <a:off x="3832200" y="2791024"/>
            <a:ext cx="4430475" cy="148535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2188" y="553633"/>
            <a:ext cx="4968776" cy="193102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5950" y="4411199"/>
            <a:ext cx="3560171" cy="62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2023-10-08T16:19:16Z</dcterms:modified>
</cp:coreProperties>
</file>